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EC4EE-4581-3E5D-28FF-7CB848CC0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BBA35A-C37D-38F5-4E4A-4FCDAC244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5E3567-F043-BD78-6899-6852587F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110AFF-4951-11FC-6456-A1846127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5257E1-C60B-A7D9-1EB2-89B82038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09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16B5AC-ECA8-9E78-4146-E8A87E8E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655130-FEA2-2B90-00CD-09DF7A5D5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F6899-E836-E766-B2E7-E4EB91CF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46AF43-80AB-21A8-432E-0DEF99F1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799A85-5CEF-3B39-E5CE-CC34F6DD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65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02D67E-C00F-A475-862E-B26FC7667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5750FA-A235-9C7B-72E4-16F3589CA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5A1930-4A77-8E3D-9923-294354C1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54E778-6D75-C72E-233D-49638F6F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644DAF-49C6-C5ED-8B17-03D3D3B8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63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D9825-7B12-F07F-7FE0-A3E12D85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2B123A-D27F-4467-0093-8761A4A7E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347EFD-233F-8065-C72D-C98B04CF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BE23BB-9AC1-83C5-9563-41D51CBB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D32895-1E4C-206D-D6AC-379542C5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11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A4547-4E64-6E45-8A1F-B1A7D822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29F64D-6FEE-608D-DB47-2532118AE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40F522-F861-A367-0079-C1107CF8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319258-1DEA-B311-F9B8-286AD197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F5BA27-A0BB-25E5-4868-F00EAF80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4AE2A-C265-FB61-D6E6-CC63BA68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CA5AD9-3F66-67BF-D59E-12584C85C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7DD048-80B9-F76D-83AD-29DAF970C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F0DF9-51C1-144F-C78D-6D8D3218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BD7B26-1DB6-41D9-A891-0F479E2F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89EA64-8776-4D7B-35A5-193F2EC2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85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74B1A-11B0-4BD0-A50A-044557CB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DD86D5-2FC1-677E-84E5-040E8637B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2B2742-2592-7A81-A2BF-AFA20C678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0A313C-375C-3F5F-79BF-A5D60E67E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E80345B-26CD-961F-F372-3BCB5881C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6E2163C-DEF8-9073-35F5-1960479B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582FB1-09D0-2DC2-59BA-6BE56D4B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1867746-973C-2767-2851-DABB2BDA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28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CD0F5-5D06-598D-C5B5-87A0709C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C04C91-9B62-0D5A-ADA0-8161DDC1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EA8E2C-B6DC-764B-C05F-8CA2D697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0EA82B-26FF-0C8D-5E31-5DD3337D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85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7778B3-C457-7E6F-54AC-1EAD6F69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ED0E3A-2495-D25D-B230-9D6AC1F5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AC2465-6DB0-50E9-ABA8-7AD742F7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08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11EC0-C288-002B-52FA-ED244DF4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D8D7C-B633-5AFA-7949-C2F3B49F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EC3441-B995-745D-8A1F-BF199031C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1E0267-68CA-3274-3173-DFF16451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152E6D-ECB9-B05F-5333-7F021075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F6556F-8C47-5F6B-E0C8-0390CD89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1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DF4297-CDCB-85FE-B1FC-582EEFB8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157A1D0-FA06-A93A-C84B-011E0E3C7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EFC63E-B6A0-AC51-8EB0-0EE837FC7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FF6476-2AC9-71BA-366B-152921F7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43F688-4271-87E3-4629-86DEA57F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1A7487-6769-8556-C13E-5556A5ED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03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624F5CA-3274-279E-9FFD-D63BD041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BF12E5-0C51-D186-E40D-517B98E9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CDD6D5-AD21-BEA0-AD66-9B981586F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ED1DF-2AB1-4C94-83F5-9CB68E085DEA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D673F5-54C6-718B-F3E1-186DE978D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0DC73D-7E24-A4B4-EE21-ADD813B19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22DD7B-BF53-4FA9-AA0C-DA6D00055E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9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DFCCD5-894D-2178-DA01-6E44A030843E}"/>
              </a:ext>
            </a:extLst>
          </p:cNvPr>
          <p:cNvSpPr txBox="1"/>
          <p:nvPr/>
        </p:nvSpPr>
        <p:spPr>
          <a:xfrm>
            <a:off x="796412" y="4139381"/>
            <a:ext cx="11139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153F7D"/>
                </a:solidFill>
              </a:rPr>
              <a:t>COGNOME E NOME __________________________________________________________</a:t>
            </a:r>
          </a:p>
          <a:p>
            <a:endParaRPr lang="it-IT" dirty="0">
              <a:solidFill>
                <a:srgbClr val="153F7D"/>
              </a:solidFill>
            </a:endParaRPr>
          </a:p>
          <a:p>
            <a:endParaRPr lang="it-IT" dirty="0">
              <a:solidFill>
                <a:srgbClr val="153F7D"/>
              </a:solidFill>
            </a:endParaRPr>
          </a:p>
          <a:p>
            <a:r>
              <a:rPr lang="it-IT" dirty="0">
                <a:solidFill>
                  <a:srgbClr val="153F7D"/>
                </a:solidFill>
              </a:rPr>
              <a:t>TITOLO 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77385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3579B-34A5-64BB-D72D-1EEC1A05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BB05CC-2E68-D180-7208-7D563DD27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9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E5063-8F75-19B9-EF65-A3FF4910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4EA9A1-849D-CE88-0625-C3A0BCBA8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980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Serena Abbate</dc:creator>
  <cp:lastModifiedBy>Serena Abbate</cp:lastModifiedBy>
  <cp:revision>1</cp:revision>
  <dcterms:created xsi:type="dcterms:W3CDTF">2026-04-30T14:47:01Z</dcterms:created>
  <dcterms:modified xsi:type="dcterms:W3CDTF">2026-04-30T14:47:18Z</dcterms:modified>
</cp:coreProperties>
</file>